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2.png" ContentType="image/png"/>
  <Override PartName="/ppt/media/image10.jpeg" ContentType="image/jpeg"/>
  <Override PartName="/ppt/media/image5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14.jpeg" ContentType="image/jpeg"/>
  <Override PartName="/ppt/media/image21.png" ContentType="image/png"/>
  <Override PartName="/ppt/media/image16.png" ContentType="image/png"/>
  <Override PartName="/ppt/media/image15.jpeg" ContentType="image/jpeg"/>
  <Override PartName="/ppt/media/image1.jpeg" ContentType="image/jpeg"/>
  <Override PartName="/ppt/media/image11.png" ContentType="image/png"/>
  <Override PartName="/ppt/media/image19.jpeg" ContentType="image/jpeg"/>
  <Override PartName="/ppt/media/image17.jpeg" ContentType="image/jpeg"/>
  <Override PartName="/ppt/media/image3.png" ContentType="image/png"/>
  <Override PartName="/ppt/media/image2.png" ContentType="image/png"/>
  <Override PartName="/ppt/media/image4.jpeg" ContentType="image/jpeg"/>
  <Override PartName="/ppt/media/image6.png" ContentType="image/png"/>
  <Override PartName="/ppt/media/image18.png" ContentType="image/png"/>
  <Override PartName="/ppt/media/image20.png" ContentType="image/png"/>
  <Override PartName="/ppt/media/image7.jpeg" ContentType="image/jpe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8288000" cy="10287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2ABB8D-DAA2-4837-8CFA-C6A75AA097B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E3F074-D07A-43D6-85FC-0C1FC351028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AB8708-A8DD-413F-B539-59C595C0854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9149D4-A306-4D82-8EEA-FF0ACC83883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84C22B5-AA2F-4480-BB8E-467334F7967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BE64B8-518A-412D-8180-3C1BA4F595B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5F15229-1CAF-48D0-A61B-F8AF6EE9C3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B091D90-2914-4210-8E63-39D26AD9329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55C8FDF-737B-4AD4-9BE8-BDEFCEE2B5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BDB4898-4727-402A-8170-4EAA5383BA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12D3EF8-2EF9-403E-847F-1186E77805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13173F-2658-481D-A091-99629E30FCC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A9862BE-7F08-400E-B502-158EA0806B6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7A96F56-14F0-4471-A806-39E26F6904C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E16E31A-0D26-4ACF-A348-CE567F9F2F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6096F18-3E23-4E27-A895-290894D7A62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215C2F-352E-4DD6-88E1-EA6C1618ACE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100457-F08C-4398-B22D-1FD86F2805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B1FF19-0E7C-4FD4-B9C7-6F5149B023C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38DE20-2D6C-4F6D-AC01-F2953F1BA8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C5FAA1-4B7A-48EC-94C9-5D5CC3561B1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733FE7-445C-44E9-90ED-75AFAE58963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2EC6C0-4942-4BD8-954D-D4461C7B3AA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1C673F-8140-4BEC-84A9-5E3E8D0AD12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1C40684-23CD-47A3-B08B-E1C31748D2C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4A79E6D-0155-4643-8751-9B639633D8E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  <p:grpSp>
        <p:nvGrpSpPr>
          <p:cNvPr id="83" name="Group 1"/>
          <p:cNvGrpSpPr/>
          <p:nvPr/>
        </p:nvGrpSpPr>
        <p:grpSpPr>
          <a:xfrm>
            <a:off x="7043400" y="8472960"/>
            <a:ext cx="4200120" cy="807840"/>
            <a:chOff x="7043400" y="8472960"/>
            <a:chExt cx="4200120" cy="807840"/>
          </a:xfrm>
        </p:grpSpPr>
        <p:sp>
          <p:nvSpPr>
            <p:cNvPr id="84" name="Freeform 1"/>
            <p:cNvSpPr/>
            <p:nvPr/>
          </p:nvSpPr>
          <p:spPr>
            <a:xfrm>
              <a:off x="7043400" y="8472960"/>
              <a:ext cx="4200120" cy="807840"/>
            </a:xfrm>
            <a:custGeom>
              <a:avLst/>
              <a:gdLst/>
              <a:ahLst/>
              <a:rect l="l" t="t" r="r" b="b"/>
              <a:pathLst>
                <a:path w="1443675" h="277980">
                  <a:moveTo>
                    <a:pt x="0" y="0"/>
                  </a:moveTo>
                  <a:lnTo>
                    <a:pt x="1443675" y="0"/>
                  </a:lnTo>
                  <a:lnTo>
                    <a:pt x="1443675" y="277980"/>
                  </a:lnTo>
                  <a:lnTo>
                    <a:pt x="0" y="27798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5" name="TextBox 1"/>
          <p:cNvSpPr/>
          <p:nvPr/>
        </p:nvSpPr>
        <p:spPr>
          <a:xfrm>
            <a:off x="4943880" y="8572680"/>
            <a:ext cx="8399520" cy="64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100"/>
              </a:lnSpc>
              <a:buNone/>
            </a:pPr>
            <a:r>
              <a:rPr b="0" lang="en-US" sz="5000" spc="-1" strike="noStrike">
                <a:solidFill>
                  <a:srgbClr val="0b1b27"/>
                </a:solidFill>
                <a:latin typeface="TT Commons Pro Expanded"/>
                <a:ea typeface="DejaVu Sans"/>
              </a:rPr>
              <a:t>Joshua Lunn</a:t>
            </a:r>
            <a:endParaRPr b="0" lang="en-US" sz="5000" spc="-1" strike="noStrike">
              <a:latin typeface="Arial"/>
            </a:endParaRPr>
          </a:p>
        </p:txBody>
      </p:sp>
      <p:sp>
        <p:nvSpPr>
          <p:cNvPr id="86" name="TextBox 2"/>
          <p:cNvSpPr/>
          <p:nvPr/>
        </p:nvSpPr>
        <p:spPr>
          <a:xfrm>
            <a:off x="5035680" y="7822800"/>
            <a:ext cx="8215560" cy="5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079"/>
              </a:lnSpc>
              <a:buNone/>
            </a:pPr>
            <a:r>
              <a:rPr b="0" lang="en-US" sz="4000" spc="-1" strike="noStrike">
                <a:solidFill>
                  <a:srgbClr val="ffffff"/>
                </a:solidFill>
                <a:latin typeface="TT Commons Pro Expanded"/>
                <a:ea typeface="DejaVu Sans"/>
              </a:rPr>
              <a:t>Speaker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7" name="TextBox 22"/>
          <p:cNvSpPr/>
          <p:nvPr/>
        </p:nvSpPr>
        <p:spPr>
          <a:xfrm>
            <a:off x="2001600" y="3772080"/>
            <a:ext cx="14283720" cy="28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11098"/>
              </a:lnSpc>
              <a:buNone/>
            </a:pPr>
            <a:r>
              <a:rPr b="0" lang="en-US" sz="10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ROBOTICS WITH AI MACHINE VISION</a:t>
            </a:r>
            <a:endParaRPr b="0" lang="en-US" sz="10000" spc="-1" strike="noStrike">
              <a:latin typeface="Arial"/>
            </a:endParaRPr>
          </a:p>
        </p:txBody>
      </p:sp>
      <p:sp>
        <p:nvSpPr>
          <p:cNvPr id="88" name="Freeform 2"/>
          <p:cNvSpPr/>
          <p:nvPr/>
        </p:nvSpPr>
        <p:spPr>
          <a:xfrm>
            <a:off x="438120" y="6172200"/>
            <a:ext cx="3290760" cy="4113720"/>
          </a:xfrm>
          <a:custGeom>
            <a:avLst/>
            <a:gdLst/>
            <a:ahLst/>
            <a:rect l="l" t="t" r="r" b="b"/>
            <a:pathLst>
              <a:path w="3291840" h="411480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TextBox 23"/>
          <p:cNvSpPr/>
          <p:nvPr/>
        </p:nvSpPr>
        <p:spPr>
          <a:xfrm>
            <a:off x="3729960" y="1095480"/>
            <a:ext cx="10827360" cy="51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079"/>
              </a:lnSpc>
              <a:buNone/>
            </a:pPr>
            <a:r>
              <a:rPr b="0" lang="en-US" sz="4000" spc="-1" strike="noStrike">
                <a:solidFill>
                  <a:srgbClr val="ffffff"/>
                </a:solidFill>
                <a:latin typeface="TT Commons Pro Expanded"/>
                <a:ea typeface="DejaVu Sans"/>
              </a:rPr>
              <a:t>UNITE 2023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0" name="Freeform 3"/>
          <p:cNvSpPr/>
          <p:nvPr/>
        </p:nvSpPr>
        <p:spPr>
          <a:xfrm flipV="1">
            <a:off x="13967640" y="-1440"/>
            <a:ext cx="3290760" cy="4113720"/>
          </a:xfrm>
          <a:custGeom>
            <a:avLst/>
            <a:gdLst/>
            <a:ahLst/>
            <a:rect l="l" t="t" r="r" b="b"/>
            <a:pathLst>
              <a:path w="3291840" h="4114800">
                <a:moveTo>
                  <a:pt x="0" y="4114800"/>
                </a:moveTo>
                <a:lnTo>
                  <a:pt x="3291840" y="4114800"/>
                </a:lnTo>
                <a:lnTo>
                  <a:pt x="329184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AutoShape 1"/>
          <p:cNvSpPr/>
          <p:nvPr/>
        </p:nvSpPr>
        <p:spPr>
          <a:xfrm>
            <a:off x="5897880" y="1796040"/>
            <a:ext cx="6492240" cy="360"/>
          </a:xfrm>
          <a:prstGeom prst="line">
            <a:avLst/>
          </a:prstGeom>
          <a:ln w="2857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4" descr=""/>
          <p:cNvPicPr/>
          <p:nvPr/>
        </p:nvPicPr>
        <p:blipFill>
          <a:blip r:embed="rId1"/>
          <a:stretch/>
        </p:blipFill>
        <p:spPr>
          <a:xfrm>
            <a:off x="0" y="0"/>
            <a:ext cx="18287280" cy="10286280"/>
          </a:xfrm>
          <a:prstGeom prst="rect">
            <a:avLst/>
          </a:prstGeom>
          <a:ln w="0">
            <a:noFill/>
          </a:ln>
        </p:spPr>
      </p:pic>
      <p:sp>
        <p:nvSpPr>
          <p:cNvPr id="93" name="TextBox 7"/>
          <p:cNvSpPr/>
          <p:nvPr/>
        </p:nvSpPr>
        <p:spPr>
          <a:xfrm>
            <a:off x="3729960" y="1275480"/>
            <a:ext cx="10827720" cy="112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Introductions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94" name="AutoShape 4"/>
          <p:cNvSpPr/>
          <p:nvPr/>
        </p:nvSpPr>
        <p:spPr>
          <a:xfrm>
            <a:off x="5259960" y="2462040"/>
            <a:ext cx="7767720" cy="360"/>
          </a:xfrm>
          <a:prstGeom prst="line">
            <a:avLst/>
          </a:prstGeom>
          <a:ln w="2857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Freeform 5"/>
          <p:cNvSpPr/>
          <p:nvPr/>
        </p:nvSpPr>
        <p:spPr>
          <a:xfrm flipV="1">
            <a:off x="14633640" y="-720"/>
            <a:ext cx="2625120" cy="3281400"/>
          </a:xfrm>
          <a:custGeom>
            <a:avLst/>
            <a:gdLst/>
            <a:ahLst/>
            <a:rect l="l" t="t" r="r" b="b"/>
            <a:pathLst>
              <a:path w="2625675" h="3282094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Freeform 10"/>
          <p:cNvSpPr/>
          <p:nvPr/>
        </p:nvSpPr>
        <p:spPr>
          <a:xfrm flipH="1" flipV="1">
            <a:off x="1102680" y="39960"/>
            <a:ext cx="2625120" cy="3281400"/>
          </a:xfrm>
          <a:custGeom>
            <a:avLst/>
            <a:gdLst/>
            <a:ahLst/>
            <a:rect l="l" t="t" r="r" b="b"/>
            <a:pathLst>
              <a:path w="2625675" h="3282094">
                <a:moveTo>
                  <a:pt x="2625675" y="3282095"/>
                </a:moveTo>
                <a:lnTo>
                  <a:pt x="0" y="3282095"/>
                </a:lnTo>
                <a:lnTo>
                  <a:pt x="0" y="0"/>
                </a:lnTo>
                <a:lnTo>
                  <a:pt x="2625675" y="0"/>
                </a:lnTo>
                <a:lnTo>
                  <a:pt x="2625675" y="3282095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TextBox 8"/>
          <p:cNvSpPr/>
          <p:nvPr/>
        </p:nvSpPr>
        <p:spPr>
          <a:xfrm>
            <a:off x="2743200" y="4545360"/>
            <a:ext cx="12762360" cy="259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1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Why UNITE?</a:t>
            </a:r>
            <a:endParaRPr b="0" lang="en-US" sz="6000" spc="-1" strike="noStrike">
              <a:latin typeface="Arial"/>
            </a:endParaRPr>
          </a:p>
          <a:p>
            <a:pPr algn="ctr">
              <a:lnSpc>
                <a:spcPts val="5100"/>
              </a:lnSpc>
              <a:buNone/>
            </a:pPr>
            <a:endParaRPr b="0" lang="en-US" sz="6000" spc="-1" strike="noStrike">
              <a:latin typeface="Arial"/>
            </a:endParaRPr>
          </a:p>
          <a:p>
            <a:pPr algn="ctr">
              <a:lnSpc>
                <a:spcPts val="51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What are you interested in or want to learn?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  <p:sp>
        <p:nvSpPr>
          <p:cNvPr id="99" name="TextBox 24"/>
          <p:cNvSpPr/>
          <p:nvPr/>
        </p:nvSpPr>
        <p:spPr>
          <a:xfrm>
            <a:off x="3729960" y="1275480"/>
            <a:ext cx="1082736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Today's Plan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00" name="AutoShape 2"/>
          <p:cNvSpPr/>
          <p:nvPr/>
        </p:nvSpPr>
        <p:spPr>
          <a:xfrm>
            <a:off x="5259960" y="2462040"/>
            <a:ext cx="7767720" cy="360"/>
          </a:xfrm>
          <a:prstGeom prst="line">
            <a:avLst/>
          </a:prstGeom>
          <a:ln w="2857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TextBox 25"/>
          <p:cNvSpPr/>
          <p:nvPr/>
        </p:nvSpPr>
        <p:spPr>
          <a:xfrm>
            <a:off x="4154040" y="6667560"/>
            <a:ext cx="10476360" cy="64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1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Huskylens Object Tracking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02" name="TextBox 31"/>
          <p:cNvSpPr/>
          <p:nvPr/>
        </p:nvSpPr>
        <p:spPr>
          <a:xfrm>
            <a:off x="0" y="6370920"/>
            <a:ext cx="6856200" cy="29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>
              <a:lnSpc>
                <a:spcPts val="2347"/>
              </a:lnSpc>
              <a:buNone/>
            </a:pPr>
            <a:r>
              <a:rPr b="0" lang="en-US" sz="2300" spc="-1" strike="noStrike">
                <a:solidFill>
                  <a:srgbClr val="ffffff"/>
                </a:solidFill>
                <a:latin typeface="TT Commons Pro Expanded"/>
                <a:ea typeface="DejaVu Sans"/>
              </a:rPr>
              <a:t>l</a:t>
            </a:r>
            <a:endParaRPr b="0" lang="en-US" sz="2300" spc="-1" strike="noStrike">
              <a:latin typeface="Arial"/>
            </a:endParaRPr>
          </a:p>
        </p:txBody>
      </p:sp>
      <p:sp>
        <p:nvSpPr>
          <p:cNvPr id="103" name="Freeform 6"/>
          <p:cNvSpPr/>
          <p:nvPr/>
        </p:nvSpPr>
        <p:spPr>
          <a:xfrm flipV="1">
            <a:off x="14633640" y="-720"/>
            <a:ext cx="2624760" cy="3281040"/>
          </a:xfrm>
          <a:custGeom>
            <a:avLst/>
            <a:gdLst/>
            <a:ahLst/>
            <a:rect l="l" t="t" r="r" b="b"/>
            <a:pathLst>
              <a:path w="2625675" h="3282094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Freeform 9"/>
          <p:cNvSpPr/>
          <p:nvPr/>
        </p:nvSpPr>
        <p:spPr>
          <a:xfrm flipH="1" flipV="1">
            <a:off x="1101600" y="39960"/>
            <a:ext cx="2624760" cy="3281040"/>
          </a:xfrm>
          <a:custGeom>
            <a:avLst/>
            <a:gdLst/>
            <a:ahLst/>
            <a:rect l="l" t="t" r="r" b="b"/>
            <a:pathLst>
              <a:path w="2625675" h="3282094">
                <a:moveTo>
                  <a:pt x="2625675" y="3282095"/>
                </a:moveTo>
                <a:lnTo>
                  <a:pt x="0" y="3282095"/>
                </a:lnTo>
                <a:lnTo>
                  <a:pt x="0" y="0"/>
                </a:lnTo>
                <a:lnTo>
                  <a:pt x="2625675" y="0"/>
                </a:lnTo>
                <a:lnTo>
                  <a:pt x="2625675" y="3282095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TextBox 26"/>
          <p:cNvSpPr/>
          <p:nvPr/>
        </p:nvSpPr>
        <p:spPr>
          <a:xfrm>
            <a:off x="2743200" y="4572000"/>
            <a:ext cx="12762360" cy="64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100"/>
              </a:lnSpc>
              <a:buNone/>
            </a:pPr>
            <a:r>
              <a:rPr b="0" lang="en-US" sz="6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Machine Vision with Huskylens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6" descr=""/>
          <p:cNvPicPr/>
          <p:nvPr/>
        </p:nvPicPr>
        <p:blipFill>
          <a:blip r:embed="rId1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  <p:sp>
        <p:nvSpPr>
          <p:cNvPr id="107" name="AutoShape 8"/>
          <p:cNvSpPr/>
          <p:nvPr/>
        </p:nvSpPr>
        <p:spPr>
          <a:xfrm>
            <a:off x="9144000" y="2434320"/>
            <a:ext cx="9335880" cy="360"/>
          </a:xfrm>
          <a:prstGeom prst="line">
            <a:avLst/>
          </a:prstGeom>
          <a:ln w="4762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Freeform 17"/>
          <p:cNvSpPr/>
          <p:nvPr/>
        </p:nvSpPr>
        <p:spPr>
          <a:xfrm flipH="1">
            <a:off x="1028160" y="7077960"/>
            <a:ext cx="2566080" cy="3207960"/>
          </a:xfrm>
          <a:custGeom>
            <a:avLst/>
            <a:gdLst/>
            <a:ahLst/>
            <a:rect l="l" t="t" r="r" b="b"/>
            <a:pathLst>
              <a:path w="2567222" h="3209028">
                <a:moveTo>
                  <a:pt x="2567222" y="0"/>
                </a:moveTo>
                <a:lnTo>
                  <a:pt x="0" y="0"/>
                </a:lnTo>
                <a:lnTo>
                  <a:pt x="0" y="3209028"/>
                </a:lnTo>
                <a:lnTo>
                  <a:pt x="2567222" y="3209028"/>
                </a:lnTo>
                <a:lnTo>
                  <a:pt x="2567222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Freeform 18"/>
          <p:cNvSpPr/>
          <p:nvPr/>
        </p:nvSpPr>
        <p:spPr>
          <a:xfrm>
            <a:off x="8369640" y="4678920"/>
            <a:ext cx="9257400" cy="4796640"/>
          </a:xfrm>
          <a:custGeom>
            <a:avLst/>
            <a:gdLst/>
            <a:ahLst/>
            <a:rect l="l" t="t" r="r" b="b"/>
            <a:pathLst>
              <a:path w="9258480" h="4797849">
                <a:moveTo>
                  <a:pt x="0" y="0"/>
                </a:moveTo>
                <a:lnTo>
                  <a:pt x="9258480" y="0"/>
                </a:lnTo>
                <a:lnTo>
                  <a:pt x="9258480" y="4797848"/>
                </a:lnTo>
                <a:lnTo>
                  <a:pt x="0" y="479784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Freeform 19"/>
          <p:cNvSpPr/>
          <p:nvPr/>
        </p:nvSpPr>
        <p:spPr>
          <a:xfrm>
            <a:off x="344160" y="2367720"/>
            <a:ext cx="7250400" cy="4083840"/>
          </a:xfrm>
          <a:custGeom>
            <a:avLst/>
            <a:gdLst/>
            <a:ahLst/>
            <a:rect l="l" t="t" r="r" b="b"/>
            <a:pathLst>
              <a:path w="7251336" h="4084919">
                <a:moveTo>
                  <a:pt x="0" y="0"/>
                </a:moveTo>
                <a:lnTo>
                  <a:pt x="7251336" y="0"/>
                </a:lnTo>
                <a:lnTo>
                  <a:pt x="7251336" y="4084920"/>
                </a:lnTo>
                <a:lnTo>
                  <a:pt x="0" y="408492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extBox 44"/>
          <p:cNvSpPr/>
          <p:nvPr/>
        </p:nvSpPr>
        <p:spPr>
          <a:xfrm>
            <a:off x="9477000" y="1104840"/>
            <a:ext cx="880992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Computer Vision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12" name="TextBox 45"/>
          <p:cNvSpPr/>
          <p:nvPr/>
        </p:nvSpPr>
        <p:spPr>
          <a:xfrm>
            <a:off x="8369640" y="2952000"/>
            <a:ext cx="9257400" cy="12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5100"/>
              </a:lnSpc>
              <a:buNone/>
            </a:pPr>
            <a:r>
              <a:rPr b="0" lang="en-US" sz="5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Allows computers to see, observe, and understand.</a:t>
            </a:r>
            <a:endParaRPr b="0" lang="en-US" sz="5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  <p:sp>
        <p:nvSpPr>
          <p:cNvPr id="114" name="TextBox 3"/>
          <p:cNvSpPr/>
          <p:nvPr/>
        </p:nvSpPr>
        <p:spPr>
          <a:xfrm>
            <a:off x="1857600" y="1104840"/>
            <a:ext cx="1457172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The Code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15" name="TextBox 4"/>
          <p:cNvSpPr/>
          <p:nvPr/>
        </p:nvSpPr>
        <p:spPr>
          <a:xfrm>
            <a:off x="2234880" y="4435200"/>
            <a:ext cx="13816800" cy="155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12217"/>
              </a:lnSpc>
              <a:buNone/>
            </a:pPr>
            <a:r>
              <a:rPr b="0" lang="en-US" sz="9600" spc="-1" strike="noStrike">
                <a:solidFill>
                  <a:srgbClr val="ffffff"/>
                </a:solidFill>
                <a:latin typeface="DejaVu Sans"/>
                <a:ea typeface="DejaVu Sans"/>
              </a:rPr>
              <a:t>https://bit.ly/3PoRoU5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116" name="AutoShape 5"/>
          <p:cNvSpPr/>
          <p:nvPr/>
        </p:nvSpPr>
        <p:spPr>
          <a:xfrm>
            <a:off x="6406560" y="2603160"/>
            <a:ext cx="5474520" cy="360"/>
          </a:xfrm>
          <a:prstGeom prst="line">
            <a:avLst/>
          </a:prstGeom>
          <a:ln w="4762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2" descr=""/>
          <p:cNvPicPr/>
          <p:nvPr/>
        </p:nvPicPr>
        <p:blipFill>
          <a:blip r:embed="rId1"/>
          <a:stretch/>
        </p:blipFill>
        <p:spPr>
          <a:xfrm>
            <a:off x="0" y="1080"/>
            <a:ext cx="18286920" cy="10285920"/>
          </a:xfrm>
          <a:prstGeom prst="rect">
            <a:avLst/>
          </a:prstGeom>
          <a:ln w="0">
            <a:noFill/>
          </a:ln>
        </p:spPr>
      </p:pic>
      <p:sp>
        <p:nvSpPr>
          <p:cNvPr id="118" name="AutoShape 3"/>
          <p:cNvSpPr/>
          <p:nvPr/>
        </p:nvSpPr>
        <p:spPr>
          <a:xfrm>
            <a:off x="6406560" y="2603160"/>
            <a:ext cx="5474520" cy="360"/>
          </a:xfrm>
          <a:prstGeom prst="line">
            <a:avLst/>
          </a:prstGeom>
          <a:ln w="4762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TextBox 5"/>
          <p:cNvSpPr/>
          <p:nvPr/>
        </p:nvSpPr>
        <p:spPr>
          <a:xfrm>
            <a:off x="1857600" y="1104840"/>
            <a:ext cx="1457172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Huskylens 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439920" y="3031200"/>
            <a:ext cx="17389800" cy="548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5" descr=""/>
          <p:cNvPicPr/>
          <p:nvPr/>
        </p:nvPicPr>
        <p:blipFill>
          <a:blip r:embed="rId1"/>
          <a:stretch/>
        </p:blipFill>
        <p:spPr>
          <a:xfrm>
            <a:off x="720" y="720"/>
            <a:ext cx="18286920" cy="10285920"/>
          </a:xfrm>
          <a:prstGeom prst="rect">
            <a:avLst/>
          </a:prstGeom>
          <a:ln w="0">
            <a:noFill/>
          </a:ln>
        </p:spPr>
      </p:pic>
      <p:sp>
        <p:nvSpPr>
          <p:cNvPr id="122" name="AutoShape 6"/>
          <p:cNvSpPr/>
          <p:nvPr/>
        </p:nvSpPr>
        <p:spPr>
          <a:xfrm>
            <a:off x="6406560" y="2603160"/>
            <a:ext cx="5474520" cy="360"/>
          </a:xfrm>
          <a:prstGeom prst="line">
            <a:avLst/>
          </a:prstGeom>
          <a:ln w="47625">
            <a:solidFill>
              <a:srgbClr val="ffffff"/>
            </a:solidFill>
            <a:round/>
            <a:headEnd len="lg" type="oval" w="lg"/>
            <a:tailEnd len="lg" type="oval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TextBox 9"/>
          <p:cNvSpPr/>
          <p:nvPr/>
        </p:nvSpPr>
        <p:spPr>
          <a:xfrm>
            <a:off x="1857600" y="1104840"/>
            <a:ext cx="14571720" cy="112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881"/>
              </a:lnSpc>
              <a:buNone/>
            </a:pPr>
            <a:r>
              <a:rPr b="0" lang="en-US" sz="8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Huskylens Coordinates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1143000" y="3200400"/>
            <a:ext cx="4800240" cy="4618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  <p:grpSp>
        <p:nvGrpSpPr>
          <p:cNvPr id="126" name="Group 3"/>
          <p:cNvGrpSpPr/>
          <p:nvPr/>
        </p:nvGrpSpPr>
        <p:grpSpPr>
          <a:xfrm>
            <a:off x="5901480" y="3878640"/>
            <a:ext cx="6483600" cy="843120"/>
            <a:chOff x="5901480" y="3878640"/>
            <a:chExt cx="6483600" cy="843120"/>
          </a:xfrm>
        </p:grpSpPr>
        <p:sp>
          <p:nvSpPr>
            <p:cNvPr id="127" name="Freeform 4"/>
            <p:cNvSpPr/>
            <p:nvPr/>
          </p:nvSpPr>
          <p:spPr>
            <a:xfrm>
              <a:off x="5901480" y="3878640"/>
              <a:ext cx="6483600" cy="843120"/>
            </a:xfrm>
            <a:custGeom>
              <a:avLst/>
              <a:gdLst/>
              <a:ahLst/>
              <a:rect l="l" t="t" r="r" b="b"/>
              <a:pathLst>
                <a:path w="2365659" h="308002">
                  <a:moveTo>
                    <a:pt x="0" y="0"/>
                  </a:moveTo>
                  <a:lnTo>
                    <a:pt x="2365659" y="0"/>
                  </a:lnTo>
                  <a:lnTo>
                    <a:pt x="2365659" y="308002"/>
                  </a:lnTo>
                  <a:lnTo>
                    <a:pt x="0" y="30800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8" name="TextBox 5"/>
          <p:cNvSpPr/>
          <p:nvPr/>
        </p:nvSpPr>
        <p:spPr>
          <a:xfrm>
            <a:off x="5320080" y="4079160"/>
            <a:ext cx="7646760" cy="45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569"/>
              </a:lnSpc>
              <a:buNone/>
            </a:pPr>
            <a:r>
              <a:rPr b="0" lang="en-US" sz="3500" spc="-1" strike="noStrike">
                <a:solidFill>
                  <a:srgbClr val="0b1b27"/>
                </a:solidFill>
                <a:latin typeface="TT Commons Pro Expanded Bold"/>
                <a:ea typeface="DejaVu Sans"/>
              </a:rPr>
              <a:t>josh@thedaringwolf.com</a:t>
            </a:r>
            <a:endParaRPr b="0" lang="en-US" sz="3500" spc="-1" strike="noStrike">
              <a:latin typeface="Arial"/>
            </a:endParaRPr>
          </a:p>
        </p:txBody>
      </p:sp>
      <p:sp>
        <p:nvSpPr>
          <p:cNvPr id="129" name="TextBox 6"/>
          <p:cNvSpPr/>
          <p:nvPr/>
        </p:nvSpPr>
        <p:spPr>
          <a:xfrm>
            <a:off x="3729960" y="1423080"/>
            <a:ext cx="10827360" cy="140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11098"/>
              </a:lnSpc>
              <a:buNone/>
            </a:pPr>
            <a:r>
              <a:rPr b="0" lang="en-US" sz="10000" spc="-1" strike="noStrike">
                <a:solidFill>
                  <a:srgbClr val="ffffff"/>
                </a:solidFill>
                <a:latin typeface="Saira Condensed Medium"/>
                <a:ea typeface="DejaVu Sans"/>
              </a:rPr>
              <a:t>Thank You!</a:t>
            </a:r>
            <a:endParaRPr b="0" lang="en-US" sz="10000" spc="-1" strike="noStrike">
              <a:latin typeface="Arial"/>
            </a:endParaRPr>
          </a:p>
        </p:txBody>
      </p:sp>
      <p:sp>
        <p:nvSpPr>
          <p:cNvPr id="130" name="Freeform 7"/>
          <p:cNvSpPr/>
          <p:nvPr/>
        </p:nvSpPr>
        <p:spPr>
          <a:xfrm flipH="1">
            <a:off x="1027440" y="6172200"/>
            <a:ext cx="3290760" cy="4113720"/>
          </a:xfrm>
          <a:custGeom>
            <a:avLst/>
            <a:gdLst/>
            <a:ahLst/>
            <a:rect l="l" t="t" r="r" b="b"/>
            <a:pathLst>
              <a:path w="3291840" h="411480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Freeform 8"/>
          <p:cNvSpPr/>
          <p:nvPr/>
        </p:nvSpPr>
        <p:spPr>
          <a:xfrm>
            <a:off x="13967640" y="6172200"/>
            <a:ext cx="3290760" cy="4113720"/>
          </a:xfrm>
          <a:custGeom>
            <a:avLst/>
            <a:gdLst/>
            <a:ahLst/>
            <a:rect l="l" t="t" r="r" b="b"/>
            <a:pathLst>
              <a:path w="3291840" h="411480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965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DAFmOg3OhF8</dc:identifier>
  <dc:language>en-US</dc:language>
  <cp:lastModifiedBy/>
  <dcterms:modified xsi:type="dcterms:W3CDTF">2023-06-23T08:25:11Z</dcterms:modified>
  <cp:revision>5</cp:revision>
  <dc:subject/>
  <dc:title>UNITE 23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